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TERRA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TERRA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FB1AA6E-23E5-4430-AADC-7893F385E5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Eu avisto uma terra feliz, </a:t>
            </a:r>
          </a:p>
          <a:p>
            <a:r>
              <a:rPr lang="pt-BR" sz="4000" dirty="0"/>
              <a:t>Onde irei para sempre morar.</a:t>
            </a:r>
          </a:p>
          <a:p>
            <a:r>
              <a:rPr lang="pt-BR" sz="4000" dirty="0"/>
              <a:t>Há mansões nesse lindo país</a:t>
            </a:r>
          </a:p>
          <a:p>
            <a:r>
              <a:rPr lang="pt-BR" sz="4000" dirty="0"/>
              <a:t>Que Jesus foi ao Céu preparar. </a:t>
            </a:r>
          </a:p>
        </p:txBody>
      </p:sp>
    </p:spTree>
    <p:extLst>
      <p:ext uri="{BB962C8B-B14F-4D97-AF65-F5344CB8AC3E}">
        <p14:creationId xmlns:p14="http://schemas.microsoft.com/office/powerpoint/2010/main" val="884257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TERRA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F803334-D7F8-4AFD-9237-A6AEAE24CF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Vou morar, vou morar </a:t>
            </a:r>
          </a:p>
          <a:p>
            <a:r>
              <a:rPr lang="pt-BR" dirty="0"/>
              <a:t>Nessa terra, celeste porvir. </a:t>
            </a:r>
          </a:p>
          <a:p>
            <a:r>
              <a:rPr lang="pt-BR" dirty="0"/>
              <a:t>Vou morar, vou morar </a:t>
            </a:r>
          </a:p>
          <a:p>
            <a:r>
              <a:rPr lang="pt-BR" dirty="0"/>
              <a:t>Nessa terra, celeste porvir. </a:t>
            </a:r>
          </a:p>
        </p:txBody>
      </p:sp>
    </p:spTree>
    <p:extLst>
      <p:ext uri="{BB962C8B-B14F-4D97-AF65-F5344CB8AC3E}">
        <p14:creationId xmlns:p14="http://schemas.microsoft.com/office/powerpoint/2010/main" val="192565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TERRA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6852058-3806-4FC0-ACC2-3C9F0CB481A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Cantarei, nesse lindo país,</a:t>
            </a:r>
          </a:p>
          <a:p>
            <a:r>
              <a:rPr lang="pt-BR" dirty="0"/>
              <a:t>Belos hinos ao meu Salvador; </a:t>
            </a:r>
          </a:p>
          <a:p>
            <a:r>
              <a:rPr lang="pt-BR" dirty="0"/>
              <a:t>Pois ali viverei bem feliz,</a:t>
            </a:r>
          </a:p>
          <a:p>
            <a:r>
              <a:rPr lang="pt-BR" dirty="0"/>
              <a:t>Sem tristeza, vexame, sem dor. </a:t>
            </a:r>
          </a:p>
        </p:txBody>
      </p:sp>
    </p:spTree>
    <p:extLst>
      <p:ext uri="{BB962C8B-B14F-4D97-AF65-F5344CB8AC3E}">
        <p14:creationId xmlns:p14="http://schemas.microsoft.com/office/powerpoint/2010/main" val="3926703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TERRA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4549774-6BF7-4266-A48E-2CF5EFF726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Vou cantar, vou cantar </a:t>
            </a:r>
          </a:p>
          <a:p>
            <a:r>
              <a:rPr lang="pt-BR" dirty="0"/>
              <a:t>Nessa terra, celeste porvir. </a:t>
            </a:r>
          </a:p>
          <a:p>
            <a:r>
              <a:rPr lang="pt-BR" dirty="0"/>
              <a:t>Vou cantar, vou cantar </a:t>
            </a:r>
          </a:p>
          <a:p>
            <a:r>
              <a:rPr lang="pt-BR" dirty="0"/>
              <a:t>Nessa terra, celeste porvir. </a:t>
            </a:r>
          </a:p>
        </p:txBody>
      </p:sp>
    </p:spTree>
    <p:extLst>
      <p:ext uri="{BB962C8B-B14F-4D97-AF65-F5344CB8AC3E}">
        <p14:creationId xmlns:p14="http://schemas.microsoft.com/office/powerpoint/2010/main" val="3307907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TERRA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910148F-872D-4580-80EA-531E59CC93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Deixarei este mundo, afinal, </a:t>
            </a:r>
          </a:p>
          <a:p>
            <a:r>
              <a:rPr lang="pt-BR" dirty="0"/>
              <a:t>Para ir a Jesus adorar.</a:t>
            </a:r>
          </a:p>
          <a:p>
            <a:r>
              <a:rPr lang="pt-BR" dirty="0"/>
              <a:t>Nessa áurea cidade </a:t>
            </a:r>
            <a:r>
              <a:rPr lang="pt-BR" dirty="0" err="1"/>
              <a:t>festal</a:t>
            </a:r>
            <a:r>
              <a:rPr lang="pt-BR" dirty="0"/>
              <a:t>, </a:t>
            </a:r>
          </a:p>
          <a:p>
            <a:r>
              <a:rPr lang="pt-BR" dirty="0"/>
              <a:t>Com os salvos, </a:t>
            </a:r>
          </a:p>
          <a:p>
            <a:r>
              <a:rPr lang="pt-BR" dirty="0"/>
              <a:t>enfim, vou louvar. </a:t>
            </a:r>
          </a:p>
        </p:txBody>
      </p:sp>
    </p:spTree>
    <p:extLst>
      <p:ext uri="{BB962C8B-B14F-4D97-AF65-F5344CB8AC3E}">
        <p14:creationId xmlns:p14="http://schemas.microsoft.com/office/powerpoint/2010/main" val="3403107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TERRA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12547AE-7C00-4C71-98E1-9CDB3766D7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Vou louvar, vou louvar </a:t>
            </a:r>
          </a:p>
          <a:p>
            <a:r>
              <a:rPr lang="pt-BR" dirty="0"/>
              <a:t>Nessa terra, celeste porvir. </a:t>
            </a:r>
          </a:p>
          <a:p>
            <a:r>
              <a:rPr lang="pt-BR" dirty="0"/>
              <a:t>Vou louvar, vou louvar </a:t>
            </a:r>
          </a:p>
          <a:p>
            <a:r>
              <a:rPr lang="pt-BR" dirty="0"/>
              <a:t>Nessa terra, celeste porvir. </a:t>
            </a:r>
          </a:p>
        </p:txBody>
      </p:sp>
    </p:spTree>
    <p:extLst>
      <p:ext uri="{BB962C8B-B14F-4D97-AF65-F5344CB8AC3E}">
        <p14:creationId xmlns:p14="http://schemas.microsoft.com/office/powerpoint/2010/main" val="3841636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1713</TotalTime>
  <Words>119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TERRA FELIZ</vt:lpstr>
      <vt:lpstr>TERRA FELIZ</vt:lpstr>
      <vt:lpstr>TERRA FELIZ</vt:lpstr>
      <vt:lpstr>TERRA FELIZ</vt:lpstr>
      <vt:lpstr>TERRA FELIZ</vt:lpstr>
      <vt:lpstr>TERRA FELIZ</vt:lpstr>
      <vt:lpstr>TERRA FELIZ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23</cp:revision>
  <dcterms:created xsi:type="dcterms:W3CDTF">2019-03-12T19:19:25Z</dcterms:created>
  <dcterms:modified xsi:type="dcterms:W3CDTF">2019-06-12T23:03:49Z</dcterms:modified>
</cp:coreProperties>
</file>

<file path=docProps/thumbnail.jpeg>
</file>